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9883775" cy="1429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</p:cNvCxnSpPr>
          <p:nvPr/>
        </p:nvCxnSpPr>
        <p:spPr bwMode="auto">
          <a:xfrm rot="5400000">
            <a:off x="6002746" y="1753785"/>
            <a:ext cx="501659" cy="1280321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57290" y="453231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17838" y="2360613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28662" y="785794"/>
            <a:ext cx="2214578" cy="12144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K2A MIXER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INGREDIENTS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PACKAGING MATERIAL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ORACLE SYSTEM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APEX SYSTEM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K2A CONTROL SYSTEM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28662" y="285728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795963" y="5013325"/>
            <a:ext cx="2952750" cy="1079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K2A CONTROL SYSTEM RECIPES &amp; MIX CYCLES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SOP’S (SOPMTC01-05)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TASK ANALYSIS PLANS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TRAINING RECORDS/SKILL SETS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RISK ASSESSMENTS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79912" y="2924621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MIXING RUBBER COMPOUNDS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714744" y="5143512"/>
            <a:ext cx="1898656" cy="16698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ENGINEERING:  </a:t>
            </a: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TPM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, AD HOC REQUESTS, CONTROL SYSTEM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LABORATORY:   BATCH TESTING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TECHNOLOGISTS:  PROBLEM-SOLVING FOR CONTROL SYSTEM, ADDING NEW RECIPE/ROUTING INFO TO SYSTEM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IT:   PROBLEM-SOLVING FOR CONTROL SYSTEM, APEX, PRINTERS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EXTERNAL CO’S: CALIBRATION OF SCALES, INSPECTION OF LEV &amp; K2A</a:t>
            </a:r>
          </a:p>
          <a:p>
            <a:pPr>
              <a:tabLst>
                <a:tab pos="92075" algn="l"/>
              </a:tabLst>
            </a:pP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57158" y="2143116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29454" y="2357430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57884" y="428604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14744" y="4714884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795963" y="4508500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V="1">
            <a:off x="4629144" y="4283084"/>
            <a:ext cx="20638" cy="43180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57554" y="524303"/>
            <a:ext cx="2303636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WEIGHING OUT RAW MATERIALS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MIXING RAW MATERIALS IN K2A MIXER TO CREATE BATCHES OF COMPOUND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PACKING &amp; LABELLING BATCHES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STORAGE OF COMPOUND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PROVIDING BATCH SAMPLES TO LAB FOR TESTING</a:t>
            </a: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57884" y="928670"/>
            <a:ext cx="2071702" cy="12144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MULTISKILLED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OPERATORS, TRAINED BY TEAM LEADER AND TRAINED OPERATORS ‘ON THE JOB’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LAB/TECHNICAL COMPOUND AND TESTING EXPERIENCE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OUTSIDE CONTRACTORS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57158" y="2428868"/>
            <a:ext cx="1828800" cy="20002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SAFETY STOCKS FOR COMPOUNDS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ACTUAL ORDERS FOR SEALS, LEADING TO DEMAND FOR COMPOUNDS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TRIAL WORK ON DEVELOPMENT COMPOUNDS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57290" y="5072062"/>
            <a:ext cx="1900260" cy="10001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AVAILABILITY OF COMPOUND (STOCKED &amp; NOT-STOCKED)</a:t>
            </a:r>
          </a:p>
          <a:p>
            <a:pPr>
              <a:tabLst>
                <a:tab pos="228600" algn="l"/>
              </a:tabLst>
            </a:pP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MBU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KPI’s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&amp; </a:t>
            </a: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MTC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TEAM OBJECTIVES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9438" y="2643182"/>
            <a:ext cx="1857404" cy="1714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AVAILABILITY OF COMPOUNDS FOR PRODUCTION USE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BATCHES OF TRIAL/DEVELOPMENT COMPOUNDS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TRACEABILITY INFO FOR SPECIFICATION REQUIREMENTS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 smtClean="0">
                <a:solidFill>
                  <a:schemeClr val="tx1"/>
                </a:solidFill>
              </a:rPr>
              <a:t>Form F392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3527" y="6379865"/>
            <a:ext cx="32403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Department: </a:t>
            </a:r>
            <a:r>
              <a:rPr lang="en-GB" sz="900" dirty="0" err="1" smtClean="0"/>
              <a:t>MTC</a:t>
            </a:r>
            <a:r>
              <a:rPr lang="en-GB" sz="900" dirty="0" smtClean="0"/>
              <a:t>, Version 2, Date 05/01/2023</a:t>
            </a:r>
            <a:endParaRPr lang="en-GB" sz="900" dirty="0"/>
          </a:p>
        </p:txBody>
      </p:sp>
      <p:sp>
        <p:nvSpPr>
          <p:cNvPr id="34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  <a:endParaRPr lang="en-GB" sz="4800" dirty="0">
              <a:solidFill>
                <a:schemeClr val="bg1">
                  <a:lumMod val="65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239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新細明體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Ruth Turner</cp:lastModifiedBy>
  <cp:revision>134</cp:revision>
  <dcterms:created xsi:type="dcterms:W3CDTF">2009-06-25T14:40:02Z</dcterms:created>
  <dcterms:modified xsi:type="dcterms:W3CDTF">2023-10-13T11:15:27Z</dcterms:modified>
</cp:coreProperties>
</file>